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9" r:id="rId5"/>
    <p:sldId id="263" r:id="rId6"/>
    <p:sldId id="262" r:id="rId7"/>
    <p:sldId id="258" r:id="rId8"/>
    <p:sldId id="265" r:id="rId9"/>
    <p:sldId id="261" r:id="rId10"/>
    <p:sldId id="26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4" autoAdjust="0"/>
    <p:restoredTop sz="94660"/>
  </p:normalViewPr>
  <p:slideViewPr>
    <p:cSldViewPr snapToGrid="0">
      <p:cViewPr varScale="1">
        <p:scale>
          <a:sx n="87" d="100"/>
          <a:sy n="87" d="100"/>
        </p:scale>
        <p:origin x="43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FDA-6C4D-4DD8-886C-5DF3CAF6927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C3487-AE13-4716-BBB6-EFF9574F7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179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FDA-6C4D-4DD8-886C-5DF3CAF6927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C3487-AE13-4716-BBB6-EFF9574F7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020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FDA-6C4D-4DD8-886C-5DF3CAF6927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C3487-AE13-4716-BBB6-EFF9574F7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74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FDA-6C4D-4DD8-886C-5DF3CAF6927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C3487-AE13-4716-BBB6-EFF9574F7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967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FDA-6C4D-4DD8-886C-5DF3CAF6927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C3487-AE13-4716-BBB6-EFF9574F7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124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FDA-6C4D-4DD8-886C-5DF3CAF6927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C3487-AE13-4716-BBB6-EFF9574F7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0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FDA-6C4D-4DD8-886C-5DF3CAF6927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C3487-AE13-4716-BBB6-EFF9574F7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990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FDA-6C4D-4DD8-886C-5DF3CAF6927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C3487-AE13-4716-BBB6-EFF9574F7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032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FDA-6C4D-4DD8-886C-5DF3CAF6927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C3487-AE13-4716-BBB6-EFF9574F7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088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FDA-6C4D-4DD8-886C-5DF3CAF6927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C3487-AE13-4716-BBB6-EFF9574F7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754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FDA-6C4D-4DD8-886C-5DF3CAF6927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C3487-AE13-4716-BBB6-EFF9574F7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707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76FDA-6C4D-4DD8-886C-5DF3CAF6927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C3487-AE13-4716-BBB6-EFF9574F7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16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3D </a:t>
            </a:r>
            <a:r>
              <a:rPr lang="en-US" altLang="ko-KR" b="1" dirty="0" smtClean="0"/>
              <a:t>UFO Video </a:t>
            </a:r>
            <a:r>
              <a:rPr lang="en-US" altLang="ko-KR" b="1" dirty="0"/>
              <a:t>Game</a:t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201902703 </a:t>
            </a:r>
            <a:r>
              <a:rPr lang="ko-KR" altLang="en-US" dirty="0" err="1" smtClean="0"/>
              <a:t>설윤환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60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후기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이때까지 배운 내용을 바탕으로 게임을 만들 수 있다는 사실이 흥미로웠고 처음에는 막막했는데 하나씩 해결해가며 기능을 추가해가는게 </a:t>
            </a:r>
            <a:r>
              <a:rPr lang="ko-KR" altLang="en-US" dirty="0" err="1" smtClean="0"/>
              <a:t>재밌었고</a:t>
            </a:r>
            <a:r>
              <a:rPr lang="ko-KR" altLang="en-US" dirty="0" smtClean="0"/>
              <a:t> </a:t>
            </a:r>
            <a:r>
              <a:rPr lang="ko-KR" altLang="en-US" dirty="0"/>
              <a:t>이때까지 배운 내용을 정리하는 느낌이라 좋았다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 smtClean="0"/>
              <a:t>그래픽스라는 </a:t>
            </a:r>
            <a:r>
              <a:rPr lang="ko-KR" altLang="en-US" dirty="0"/>
              <a:t>분야가 내가 만든 코드를 통해 결과를 직관적으로 직접 볼 수 있다는 점이 흥미로운 것 같아 앞으로도 더 공부해보고 싶다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69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UFO</a:t>
            </a:r>
            <a:r>
              <a:rPr lang="ko-KR" altLang="en-US" dirty="0" smtClean="0"/>
              <a:t>가 외계 행성을 날아다니며 점수를 올리는 게임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99512992" descr="EMB000038c01d2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16" y="2540977"/>
            <a:ext cx="6268916" cy="376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70176" y="4421467"/>
            <a:ext cx="1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초기 목표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5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초기 계획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6079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UFO</a:t>
            </a:r>
            <a:r>
              <a:rPr lang="ko-KR" altLang="en-US" dirty="0"/>
              <a:t>가 장애물에 부딪히면 게임은 종료된다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장애물 사이사이에 점수를 </a:t>
            </a:r>
            <a:r>
              <a:rPr lang="ko-KR" altLang="en-US" dirty="0" err="1"/>
              <a:t>올릴수</a:t>
            </a:r>
            <a:r>
              <a:rPr lang="ko-KR" altLang="en-US" dirty="0"/>
              <a:t> 있는 별이 있는데 이것을 먹으면 점수가 올라간다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최대한 </a:t>
            </a:r>
            <a:r>
              <a:rPr lang="ko-KR" altLang="en-US" dirty="0"/>
              <a:t>외계 행성같은 분위기가 나도록 만들 예정이다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키 </a:t>
            </a:r>
            <a:r>
              <a:rPr lang="ko-KR" altLang="en-US" dirty="0"/>
              <a:t>입력은 상하좌우 이동이 가능하며 상하좌우 이동 범위에 제한이 걸려있다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장애물과 별은 배열로 만들어 반복하여 생성한다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44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결과 화면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6653" y="1649291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초기 목표와는 다르지만 나름 괜찮은 모델링을 한 것 같다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46184" y="-92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541849152" descr="EMB000038c01d3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06" y="2130610"/>
            <a:ext cx="6888918" cy="382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07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 smtClean="0"/>
              <a:t>UFO</a:t>
            </a:r>
            <a:r>
              <a:rPr lang="ko-KR" altLang="en-US" sz="3000" dirty="0" smtClean="0"/>
              <a:t>가 앞으로 가는게 아니라 배경이 뒤로 간다</a:t>
            </a:r>
            <a:endParaRPr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3538"/>
            <a:ext cx="7582371" cy="375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0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물리 모델 코드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간단하게 만들어 보았다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588193120" descr="EMB0000480c1b3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94793"/>
            <a:ext cx="10670977" cy="238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73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물리 모델 동작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574273368" descr="EMB0000480c1b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65032"/>
            <a:ext cx="9053146" cy="469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2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UFOga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852" y="490782"/>
            <a:ext cx="10788296" cy="6068279"/>
          </a:xfrm>
        </p:spPr>
      </p:pic>
    </p:spTree>
    <p:extLst>
      <p:ext uri="{BB962C8B-B14F-4D97-AF65-F5344CB8AC3E}">
        <p14:creationId xmlns:p14="http://schemas.microsoft.com/office/powerpoint/2010/main" val="75452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처음 제안서에서 하지 못한 부분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장애물에 부딪히면 게임이 종료되도록 하는 기능도 추가하고 싶었는데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시간이 부족해 기능을 넣지 못했다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별을 먹으면 점수가 오르도록 하는 기능과 동일한 </a:t>
            </a:r>
            <a:r>
              <a:rPr lang="ko-KR" altLang="en-US" dirty="0" err="1" smtClean="0"/>
              <a:t>로직으로</a:t>
            </a:r>
            <a:r>
              <a:rPr lang="ko-KR" altLang="en-US" dirty="0" smtClean="0"/>
              <a:t> 하되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범위를 늘리면 될 것 같아 </a:t>
            </a:r>
            <a:r>
              <a:rPr lang="ko-KR" altLang="en-US" dirty="0" err="1" smtClean="0"/>
              <a:t>텀프가</a:t>
            </a:r>
            <a:r>
              <a:rPr lang="ko-KR" altLang="en-US" dirty="0" smtClean="0"/>
              <a:t> 끝난 후에라도 추가해볼 예정이다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90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184</Words>
  <Application>Microsoft Office PowerPoint</Application>
  <PresentationFormat>와이드스크린</PresentationFormat>
  <Paragraphs>23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3D UFO Video Game </vt:lpstr>
      <vt:lpstr>게임 주제</vt:lpstr>
      <vt:lpstr>초기 계획</vt:lpstr>
      <vt:lpstr>구현 결과 화면</vt:lpstr>
      <vt:lpstr>UFO가 앞으로 가는게 아니라 배경이 뒤로 간다</vt:lpstr>
      <vt:lpstr>물리 모델 코드</vt:lpstr>
      <vt:lpstr>물리 모델 동작</vt:lpstr>
      <vt:lpstr>PowerPoint 프레젠테이션</vt:lpstr>
      <vt:lpstr>처음 제안서에서 하지 못한 부분</vt:lpstr>
      <vt:lpstr>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Video Game </dc:title>
  <dc:creator>USER</dc:creator>
  <cp:lastModifiedBy>USER</cp:lastModifiedBy>
  <cp:revision>14</cp:revision>
  <dcterms:created xsi:type="dcterms:W3CDTF">2023-11-20T03:41:49Z</dcterms:created>
  <dcterms:modified xsi:type="dcterms:W3CDTF">2023-12-09T03:28:44Z</dcterms:modified>
</cp:coreProperties>
</file>